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50" d="100"/>
          <a:sy n="50" d="100"/>
        </p:scale>
        <p:origin x="24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C7FB9-5162-4E9C-96DD-683087B25952}" type="datetimeFigureOut">
              <a:rPr kumimoji="1" lang="ja-JP" altLang="en-US" smtClean="0"/>
              <a:t>2023/5/14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A445-1396-4249-8D89-7640DF6745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429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C7FB9-5162-4E9C-96DD-683087B25952}" type="datetimeFigureOut">
              <a:rPr kumimoji="1" lang="ja-JP" altLang="en-US" smtClean="0"/>
              <a:t>2023/5/14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A445-1396-4249-8D89-7640DF6745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260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C7FB9-5162-4E9C-96DD-683087B25952}" type="datetimeFigureOut">
              <a:rPr kumimoji="1" lang="ja-JP" altLang="en-US" smtClean="0"/>
              <a:t>2023/5/14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A445-1396-4249-8D89-7640DF6745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2887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C7FB9-5162-4E9C-96DD-683087B25952}" type="datetimeFigureOut">
              <a:rPr kumimoji="1" lang="ja-JP" altLang="en-US" smtClean="0"/>
              <a:t>2023/5/14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A445-1396-4249-8D89-7640DF6745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600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C7FB9-5162-4E9C-96DD-683087B25952}" type="datetimeFigureOut">
              <a:rPr kumimoji="1" lang="ja-JP" altLang="en-US" smtClean="0"/>
              <a:t>2023/5/14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A445-1396-4249-8D89-7640DF6745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340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C7FB9-5162-4E9C-96DD-683087B25952}" type="datetimeFigureOut">
              <a:rPr kumimoji="1" lang="ja-JP" altLang="en-US" smtClean="0"/>
              <a:t>2023/5/14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A445-1396-4249-8D89-7640DF6745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177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C7FB9-5162-4E9C-96DD-683087B25952}" type="datetimeFigureOut">
              <a:rPr kumimoji="1" lang="ja-JP" altLang="en-US" smtClean="0"/>
              <a:t>2023/5/14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A445-1396-4249-8D89-7640DF6745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394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C7FB9-5162-4E9C-96DD-683087B25952}" type="datetimeFigureOut">
              <a:rPr kumimoji="1" lang="ja-JP" altLang="en-US" smtClean="0"/>
              <a:t>2023/5/14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A445-1396-4249-8D89-7640DF6745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2155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C7FB9-5162-4E9C-96DD-683087B25952}" type="datetimeFigureOut">
              <a:rPr kumimoji="1" lang="ja-JP" altLang="en-US" smtClean="0"/>
              <a:t>2023/5/14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A445-1396-4249-8D89-7640DF6745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766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C7FB9-5162-4E9C-96DD-683087B25952}" type="datetimeFigureOut">
              <a:rPr kumimoji="1" lang="ja-JP" altLang="en-US" smtClean="0"/>
              <a:t>2023/5/14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A445-1396-4249-8D89-7640DF6745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18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C7FB9-5162-4E9C-96DD-683087B25952}" type="datetimeFigureOut">
              <a:rPr kumimoji="1" lang="ja-JP" altLang="en-US" smtClean="0"/>
              <a:t>2023/5/14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A445-1396-4249-8D89-7640DF6745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2246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C7FB9-5162-4E9C-96DD-683087B25952}" type="datetimeFigureOut">
              <a:rPr kumimoji="1" lang="ja-JP" altLang="en-US" smtClean="0"/>
              <a:t>2023/5/14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0A445-1396-4249-8D89-7640DF6745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508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5E24CE25-DA26-2FDF-78C3-1FA413E214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110" y="746206"/>
            <a:ext cx="5819775" cy="5210175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6C616E28-0D5C-2BAB-D4B3-CB103225A6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797" y="6080759"/>
            <a:ext cx="6472403" cy="3079035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70AA5BC-3F8A-CF57-D172-E6FF015C907B}"/>
              </a:ext>
            </a:extLst>
          </p:cNvPr>
          <p:cNvSpPr/>
          <p:nvPr/>
        </p:nvSpPr>
        <p:spPr>
          <a:xfrm>
            <a:off x="547685" y="259080"/>
            <a:ext cx="5791200" cy="4414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『</a:t>
            </a:r>
            <a:r>
              <a:rPr kumimoji="1" lang="ja-JP" altLang="en-US" dirty="0">
                <a:solidFill>
                  <a:schemeClr val="tx1"/>
                </a:solidFill>
              </a:rPr>
              <a:t>損保のなかま</a:t>
            </a:r>
            <a:r>
              <a:rPr kumimoji="1" lang="en-US" altLang="ja-JP" dirty="0">
                <a:solidFill>
                  <a:schemeClr val="tx1"/>
                </a:solidFill>
              </a:rPr>
              <a:t>』</a:t>
            </a:r>
            <a:r>
              <a:rPr kumimoji="1" lang="ja-JP" altLang="en-US" dirty="0">
                <a:solidFill>
                  <a:schemeClr val="tx1"/>
                </a:solidFill>
              </a:rPr>
              <a:t>　２０２３年５月号</a:t>
            </a:r>
          </a:p>
        </p:txBody>
      </p:sp>
    </p:spTree>
    <p:extLst>
      <p:ext uri="{BB962C8B-B14F-4D97-AF65-F5344CB8AC3E}">
        <p14:creationId xmlns:p14="http://schemas.microsoft.com/office/powerpoint/2010/main" val="4194581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</TotalTime>
  <Words>7</Words>
  <Application>Microsoft Office PowerPoint</Application>
  <PresentationFormat>A4 210 x 297 mm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hidechans1955@gmail.com</dc:creator>
  <cp:lastModifiedBy>hidechans1955@gmail.com</cp:lastModifiedBy>
  <cp:revision>3</cp:revision>
  <dcterms:created xsi:type="dcterms:W3CDTF">2023-05-06T21:31:42Z</dcterms:created>
  <dcterms:modified xsi:type="dcterms:W3CDTF">2023-05-13T22:44:00Z</dcterms:modified>
</cp:coreProperties>
</file>